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75"/>
    <a:srgbClr val="917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>
        <p:scale>
          <a:sx n="89" d="100"/>
          <a:sy n="89" d="100"/>
        </p:scale>
        <p:origin x="-2892" y="7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631" cy="495595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919" y="0"/>
            <a:ext cx="2940631" cy="495595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E0799A30-766A-4669-A818-33C60FC2CA00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2950"/>
            <a:ext cx="26225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939"/>
            <a:ext cx="5427980" cy="4457406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935"/>
            <a:ext cx="2940631" cy="495595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919" y="9408935"/>
            <a:ext cx="2940631" cy="495595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94B1DBA6-FD4A-42C3-806A-88FCF5558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4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849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" y="-62979"/>
            <a:ext cx="7558636" cy="106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3625850" y="5282927"/>
            <a:ext cx="3810000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2570" marR="234950" algn="ctr">
              <a:lnSpc>
                <a:spcPts val="2500"/>
              </a:lnSpc>
            </a:pPr>
            <a:r>
              <a:rPr sz="2800" b="1" spc="-10" dirty="0">
                <a:solidFill>
                  <a:srgbClr val="4A6475"/>
                </a:solidFill>
                <a:latin typeface="Myriad Pro Light"/>
                <a:cs typeface="Myriad Pro Light"/>
              </a:rPr>
              <a:t>Кон</a:t>
            </a:r>
            <a:r>
              <a:rPr sz="2800" b="1" spc="-30" dirty="0">
                <a:solidFill>
                  <a:srgbClr val="4A6475"/>
                </a:solidFill>
                <a:latin typeface="Myriad Pro Light"/>
                <a:cs typeface="Myriad Pro Light"/>
              </a:rPr>
              <a:t>т</a:t>
            </a:r>
            <a:r>
              <a:rPr sz="2800" b="1" spc="-10" dirty="0">
                <a:solidFill>
                  <a:srgbClr val="4A6475"/>
                </a:solidFill>
                <a:latin typeface="Myriad Pro Light"/>
                <a:cs typeface="Myriad Pro Light"/>
              </a:rPr>
              <a:t>а</a:t>
            </a:r>
            <a:r>
              <a:rPr sz="2800" b="1" spc="30" dirty="0">
                <a:solidFill>
                  <a:srgbClr val="4A6475"/>
                </a:solidFill>
                <a:latin typeface="Myriad Pro Light"/>
                <a:cs typeface="Myriad Pro Light"/>
              </a:rPr>
              <a:t>к</a:t>
            </a:r>
            <a:r>
              <a:rPr sz="2800" b="1" spc="-65" dirty="0">
                <a:solidFill>
                  <a:srgbClr val="4A6475"/>
                </a:solidFill>
                <a:latin typeface="Myriad Pro Light"/>
                <a:cs typeface="Myriad Pro Light"/>
              </a:rPr>
              <a:t>т</a:t>
            </a:r>
            <a:r>
              <a:rPr sz="2800" b="1" dirty="0">
                <a:solidFill>
                  <a:srgbClr val="4A6475"/>
                </a:solidFill>
                <a:latin typeface="Myriad Pro Light"/>
                <a:cs typeface="Myriad Pro Light"/>
              </a:rPr>
              <a:t>-</a:t>
            </a:r>
            <a:r>
              <a:rPr sz="2800" b="1" spc="-10" dirty="0">
                <a:solidFill>
                  <a:srgbClr val="4A6475"/>
                </a:solidFill>
                <a:latin typeface="Myriad Pro Light"/>
                <a:cs typeface="Myriad Pro Light"/>
              </a:rPr>
              <a:t>центр </a:t>
            </a:r>
            <a:r>
              <a:rPr sz="2800" b="1" spc="20" dirty="0">
                <a:solidFill>
                  <a:srgbClr val="4A6475"/>
                </a:solidFill>
                <a:latin typeface="Myriad Pro Light"/>
                <a:cs typeface="Myriad Pro Light"/>
              </a:rPr>
              <a:t>О</a:t>
            </a:r>
            <a:r>
              <a:rPr sz="2800" b="1" spc="-95" dirty="0">
                <a:solidFill>
                  <a:srgbClr val="4A6475"/>
                </a:solidFill>
                <a:latin typeface="Myriad Pro Light"/>
                <a:cs typeface="Myriad Pro Light"/>
              </a:rPr>
              <a:t>т</a:t>
            </a:r>
            <a:r>
              <a:rPr sz="2800" b="1" spc="-5" dirty="0">
                <a:solidFill>
                  <a:srgbClr val="4A6475"/>
                </a:solidFill>
                <a:latin typeface="Myriad Pro Light"/>
                <a:cs typeface="Myriad Pro Light"/>
              </a:rPr>
              <a:t>д</a:t>
            </a:r>
            <a:r>
              <a:rPr sz="2800" b="1" spc="10" dirty="0">
                <a:solidFill>
                  <a:srgbClr val="4A6475"/>
                </a:solidFill>
                <a:latin typeface="Myriad Pro Light"/>
                <a:cs typeface="Myriad Pro Light"/>
              </a:rPr>
              <a:t>е</a:t>
            </a:r>
            <a:r>
              <a:rPr sz="2800" b="1" spc="-5" dirty="0">
                <a:solidFill>
                  <a:srgbClr val="4A6475"/>
                </a:solidFill>
                <a:latin typeface="Myriad Pro Light"/>
                <a:cs typeface="Myriad Pro Light"/>
              </a:rPr>
              <a:t>лени</a:t>
            </a:r>
            <a:r>
              <a:rPr sz="2800" b="1" dirty="0">
                <a:solidFill>
                  <a:srgbClr val="4A6475"/>
                </a:solidFill>
                <a:latin typeface="Myriad Pro Light"/>
                <a:cs typeface="Myriad Pro Light"/>
              </a:rPr>
              <a:t>я</a:t>
            </a:r>
            <a:r>
              <a:rPr sz="2800" b="1" spc="-5" dirty="0">
                <a:solidFill>
                  <a:srgbClr val="4A6475"/>
                </a:solidFill>
                <a:latin typeface="Myriad Pro Light"/>
                <a:cs typeface="Myriad Pro Light"/>
              </a:rPr>
              <a:t> ПФР </a:t>
            </a:r>
            <a:r>
              <a:rPr lang="ru-RU" sz="2800" b="1" spc="-5" dirty="0" smtClean="0">
                <a:solidFill>
                  <a:srgbClr val="4A6475"/>
                </a:solidFill>
                <a:latin typeface="Myriad Pro Light"/>
                <a:cs typeface="Myriad Pro Light"/>
              </a:rPr>
              <a:t/>
            </a:r>
            <a:br>
              <a:rPr lang="ru-RU" sz="2800" b="1" spc="-5" dirty="0" smtClean="0">
                <a:solidFill>
                  <a:srgbClr val="4A6475"/>
                </a:solidFill>
                <a:latin typeface="Myriad Pro Light"/>
                <a:cs typeface="Myriad Pro Light"/>
              </a:rPr>
            </a:br>
            <a:r>
              <a:rPr sz="2800" b="1" dirty="0" err="1" smtClean="0">
                <a:solidFill>
                  <a:srgbClr val="4A6475"/>
                </a:solidFill>
                <a:latin typeface="Myriad Pro Light"/>
                <a:cs typeface="Myriad Pro Light"/>
              </a:rPr>
              <a:t>по</a:t>
            </a:r>
            <a:r>
              <a:rPr lang="ru-RU" sz="2800" b="1" dirty="0">
                <a:solidFill>
                  <a:srgbClr val="4A6475"/>
                </a:solidFill>
                <a:latin typeface="Myriad Pro Light"/>
                <a:cs typeface="Myriad Pro Light"/>
              </a:rPr>
              <a:t> </a:t>
            </a:r>
            <a:r>
              <a:rPr lang="ru-RU" sz="2800" b="1" dirty="0" smtClean="0">
                <a:solidFill>
                  <a:srgbClr val="4A6475"/>
                </a:solidFill>
                <a:latin typeface="Myriad Pro Light"/>
                <a:cs typeface="Myriad Pro Light"/>
              </a:rPr>
              <a:t>Томской области </a:t>
            </a:r>
          </a:p>
          <a:p>
            <a:pPr marL="242570" marR="234950" algn="ctr">
              <a:lnSpc>
                <a:spcPts val="2500"/>
              </a:lnSpc>
            </a:pPr>
            <a:endParaRPr lang="ru-RU" sz="2800" b="1" dirty="0" smtClean="0">
              <a:solidFill>
                <a:srgbClr val="4A6475"/>
              </a:solidFill>
              <a:latin typeface="Myriad Pro Light"/>
              <a:cs typeface="Myriad Pro Light"/>
            </a:endParaRPr>
          </a:p>
          <a:p>
            <a:pPr marL="242570" marR="234950" algn="ctr">
              <a:lnSpc>
                <a:spcPts val="25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Myriad Pro Light"/>
                <a:cs typeface="Myriad Pro Light"/>
              </a:rPr>
              <a:t>8-800-600-04-17</a:t>
            </a:r>
          </a:p>
          <a:p>
            <a:pPr marL="242570" marR="234950" algn="ctr">
              <a:lnSpc>
                <a:spcPts val="25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Myriad Pro Light"/>
                <a:cs typeface="Myriad Pro Light"/>
              </a:rPr>
              <a:t>(звонок бесплатный)</a:t>
            </a:r>
          </a:p>
          <a:p>
            <a:pPr marL="242570" marR="234950" algn="ctr">
              <a:lnSpc>
                <a:spcPts val="2500"/>
              </a:lnSpc>
            </a:pPr>
            <a:endParaRPr sz="2300" dirty="0">
              <a:solidFill>
                <a:srgbClr val="4A6475"/>
              </a:solidFill>
              <a:latin typeface="Myriad Pro Light"/>
              <a:cs typeface="Myriad Pro Ligh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8318500"/>
            <a:ext cx="28003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12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Myriad Pro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____2020     ___MARCH _LISTOVKY_udalenno_.indd</dc:title>
  <dc:creator>Designer</dc:creator>
  <cp:lastModifiedBy>word</cp:lastModifiedBy>
  <cp:revision>14</cp:revision>
  <cp:lastPrinted>2021-02-03T08:10:47Z</cp:lastPrinted>
  <dcterms:created xsi:type="dcterms:W3CDTF">2020-03-27T20:17:23Z</dcterms:created>
  <dcterms:modified xsi:type="dcterms:W3CDTF">2021-02-08T04:39:46Z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2020-03-27T00:00:00Z</vt:filetime>
  </property>
  <property fmtid="{D5CDD505-2E9C-101B-9397-08002B2CF9AE}" pid="3" name="LastSaved">
    <vt:filetime>2020-03-27T00:00:00Z</vt:filetime>
  </property>
</Properties>
</file>